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Alexandria" pitchFamily="34" charset="0"/>
      <p:bold r:id="rId16"/>
    </p:embeddedFont>
    <p:embeddedFont>
      <p:font typeface="Alexandria" pitchFamily="34" charset="-122"/>
      <p:bold r:id="rId17"/>
    </p:embeddedFont>
    <p:embeddedFont>
      <p:font typeface="Alexandria" pitchFamily="34" charset="-120"/>
      <p:bold r:id="rId18"/>
    </p:embeddedFont>
    <p:embeddedFont>
      <p:font typeface="Nobile" panose="02000503050000020004" pitchFamily="34" charset="0"/>
      <p:bold r:id="rId19"/>
    </p:embeddedFont>
    <p:embeddedFont>
      <p:font typeface="Nobile" panose="02000503050000020004" pitchFamily="34" charset="-122"/>
      <p:bold r:id="rId20"/>
    </p:embeddedFont>
    <p:embeddedFont>
      <p:font typeface="Nobile" panose="02000503050000020004" pitchFamily="34" charset="-12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0033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Daily Wage Worker Management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707844"/>
            <a:ext cx="7556421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 comprehensive C programming solution designed to automate attendance tracking, wage calculations, and reporting for daily wage workers. This file-based system streamlines HR operations while maintaining accurate payroll records.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201245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Project Type: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C Programming with Advanced File Handling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742027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By - Gaikwad Om</a:t>
            </a:r>
            <a:endParaRPr lang="en-US" sz="15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510" y="7757160"/>
            <a:ext cx="1913890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044"/>
            <a:ext cx="11108055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Problem: Manual Tracking Creates Chaos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32372"/>
            <a:ext cx="7632025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Managing daily wage workers through manual processes creates significant operational challenges for HR departments and supervisors. Traditional paper-based systems are prone to human error and consume valuable administrative time.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25773"/>
            <a:ext cx="3716774" cy="2190631"/>
          </a:xfrm>
          <a:prstGeom prst="roundRect">
            <a:avLst>
              <a:gd name="adj" fmla="val 38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53175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Payroll Errors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4040267"/>
            <a:ext cx="3304818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Miscalculations lead to worker disputes and financial discrepancies that damage trust and morale.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708922" y="3325773"/>
            <a:ext cx="3716893" cy="2190631"/>
          </a:xfrm>
          <a:prstGeom prst="roundRect">
            <a:avLst>
              <a:gd name="adj" fmla="val 38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914900" y="353175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Missing Records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914900" y="4040267"/>
            <a:ext cx="3304937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Lost paperwork and incomplete attendance logs create gaps in worker payment history.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714762"/>
            <a:ext cx="7632025" cy="1555552"/>
          </a:xfrm>
          <a:prstGeom prst="roundRect">
            <a:avLst>
              <a:gd name="adj" fmla="val 535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9768" y="592074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Time-Consuming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9768" y="6429256"/>
            <a:ext cx="7220069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Manual calculations and record-keeping drain HR resources that could focus on strategic initiatives.</a:t>
            </a: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1877020"/>
            <a:ext cx="4926568" cy="328350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17543" y="5383768"/>
            <a:ext cx="492656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need for a simple, automated solution has never been more critical for organizations managing large daily wage workforces.</a:t>
            </a:r>
            <a:endParaRPr lang="en-US" sz="15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510" y="7666990"/>
            <a:ext cx="1913890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331"/>
            <a:ext cx="13042821" cy="1178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Objectives: Streamlining Workforce Management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406485" y="2107644"/>
            <a:ext cx="3312676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 Attendance Entry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406485" y="2515433"/>
            <a:ext cx="12430125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Eliminate manual attendance tracking with an intuitive digital system that ensures accurate daily records for all workers.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406485" y="3194209"/>
            <a:ext cx="3644027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Calculate Wages Automatically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06485" y="3601998"/>
            <a:ext cx="12430125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 precise daily and monthly wage calculations based on hours worked and individual pay rates, reducing human error.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06485" y="4280773"/>
            <a:ext cx="3944898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Generate Comprehensive Reports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406485" y="4688562"/>
            <a:ext cx="12430125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Create detailed monthly reports that provide insights into worker productivity, attendance patterns, and payroll summaries.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406485" y="5367338"/>
            <a:ext cx="2886194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Maintain Digital Records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406485" y="5775127"/>
            <a:ext cx="12430125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Store all worker information and transaction history in organized file structures for easy retrieval and audit trails.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406485" y="6453902"/>
            <a:ext cx="3878937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Provide Management Dashboard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406485" y="6861691"/>
            <a:ext cx="12430125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Deliver a centralized view for HR managers and supervisors to monitor workforce metrics and make informed decisions.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3790" y="7375446"/>
            <a:ext cx="13042821" cy="301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3025" y="7757160"/>
            <a:ext cx="1762125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540782"/>
            <a:ext cx="9495711" cy="5530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Foundation: Tools &amp; Technologies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86527" y="1359218"/>
            <a:ext cx="4002881" cy="442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Technology Stack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786527" y="2067044"/>
            <a:ext cx="13057346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Programming Language:</a:t>
            </a: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C - chosen for its efficiency, reliability, and excellent file handling capabilities essential for data persistence.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86527" y="2615684"/>
            <a:ext cx="4829056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Programming Concepts Applied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86527" y="3212902"/>
            <a:ext cx="13057346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Advanced File Handling for persistent data storage and retrieval                                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86527" y="3854410"/>
            <a:ext cx="7526774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Functions &amp; Modular Programming for maintainable code architecture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86527" y="4199573"/>
            <a:ext cx="7526774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Switch-case menu systems for intuitive user navigation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86527" y="4544735"/>
            <a:ext cx="7526774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Structured data management with custom data types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86527" y="4987171"/>
            <a:ext cx="7526774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86527" y="5447348"/>
            <a:ext cx="3583305" cy="331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Development Environment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86527" y="5956102"/>
            <a:ext cx="7526774" cy="849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Platform:</a:t>
            </a: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Windows-based development environment</a:t>
            </a:r>
            <a:r>
              <a:rPr lang="en-US" sz="13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IDE:</a:t>
            </a: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Visual Studio Code with C/C++ extensions</a:t>
            </a:r>
            <a:r>
              <a:rPr lang="en-US" sz="13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Libraries:</a:t>
            </a: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stdio.h, stdlib.h, windows.h for system integration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86527" y="6965037"/>
            <a:ext cx="7526774" cy="5664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choice of C programming ensures optimal performance for file operations while maintaining cross-platform compatibility for future deployments.</a:t>
            </a:r>
            <a:endParaRPr lang="en-US" sz="13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909" y="3894296"/>
            <a:ext cx="3490079" cy="34900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135" y="7697470"/>
            <a:ext cx="2120265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90443"/>
            <a:ext cx="11532513" cy="607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Architecture: Modular Design Approach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7954" y="1687235"/>
            <a:ext cx="13074491" cy="622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system follows a modular architecture that separates concerns and ensures maintainable, scalable code. Each module handles specific functionality while working together seamlessly.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2528411"/>
            <a:ext cx="486251" cy="4862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7331" y="2643902"/>
            <a:ext cx="2431375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Worker Module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507331" y="3064431"/>
            <a:ext cx="3466624" cy="12449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Handles worker registration, profile management, and basic information storage. Maintains unique worker IDs and personal details.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081" y="2528411"/>
            <a:ext cx="486251" cy="4862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46458" y="2643902"/>
            <a:ext cx="2431375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Attendance Module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5946458" y="3064431"/>
            <a:ext cx="3466743" cy="12449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Manages daily attendance entry with date validation and duplicate prevention. Tracks work hours and overtime calculations.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326" y="2528411"/>
            <a:ext cx="486251" cy="4862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85703" y="2643902"/>
            <a:ext cx="2431375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Calculation Module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385703" y="3064431"/>
            <a:ext cx="3466743" cy="12449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Performs precise wage calculations based on hours worked, pay rates, and applicable bonuses or deductions.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4698325"/>
            <a:ext cx="486251" cy="4862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07331" y="4813816"/>
            <a:ext cx="2431375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Report Module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507331" y="5234345"/>
            <a:ext cx="3466624" cy="12449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Generates comprehensive monthly reports in CSV and text formats for analysis and record-keeping purposes.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081" y="4698325"/>
            <a:ext cx="486251" cy="48625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46458" y="4813816"/>
            <a:ext cx="2805112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Authentication Module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5946458" y="5234345"/>
            <a:ext cx="3466743" cy="933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Provides secure login system for HR personnel and managers with role-based access controls.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777954" y="6697980"/>
            <a:ext cx="13074491" cy="3112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Design Principle:</a:t>
            </a: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The system prioritizes simplicity, modularity, and reliable file-based storage to ensure 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777954" y="7227927"/>
            <a:ext cx="13074491" cy="3112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data integrity and ease of maintenance.</a:t>
            </a:r>
            <a:endParaRPr lang="en-US" sz="15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6955" y="7758430"/>
            <a:ext cx="2163445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7213"/>
            <a:ext cx="12373689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 Journey: From Concept to Reality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3412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48451"/>
            <a:ext cx="4215289" cy="22860"/>
          </a:xfrm>
          <a:prstGeom prst="rect">
            <a:avLst/>
          </a:prstGeom>
          <a:solidFill>
            <a:srgbClr val="1B54DA"/>
          </a:solidFill>
        </p:spPr>
      </p:sp>
      <p:sp>
        <p:nvSpPr>
          <p:cNvPr id="5" name="Text 3"/>
          <p:cNvSpPr/>
          <p:nvPr/>
        </p:nvSpPr>
        <p:spPr>
          <a:xfrm>
            <a:off x="793790" y="2993350"/>
            <a:ext cx="251852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Header File Creation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422571"/>
            <a:ext cx="4215289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Developed modular header files (worker.h, attendance.h, calculation.h) to organize function declarations and maintain clean code structure.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53412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848451"/>
            <a:ext cx="4215408" cy="22860"/>
          </a:xfrm>
          <a:prstGeom prst="rect">
            <a:avLst/>
          </a:prstGeom>
          <a:solidFill>
            <a:srgbClr val="1B54DA"/>
          </a:solidFill>
        </p:spPr>
      </p:sp>
      <p:sp>
        <p:nvSpPr>
          <p:cNvPr id="9" name="Text 7"/>
          <p:cNvSpPr/>
          <p:nvPr/>
        </p:nvSpPr>
        <p:spPr>
          <a:xfrm>
            <a:off x="5207437" y="2993350"/>
            <a:ext cx="2837498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 Development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422571"/>
            <a:ext cx="4215408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Implemented specialized functions for each module, ensuring single responsibility and reusable code components throughout the system.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53412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2848451"/>
            <a:ext cx="4215289" cy="22860"/>
          </a:xfrm>
          <a:prstGeom prst="rect">
            <a:avLst/>
          </a:prstGeom>
          <a:solidFill>
            <a:srgbClr val="1B54DA"/>
          </a:solidFill>
        </p:spPr>
      </p:sp>
      <p:sp>
        <p:nvSpPr>
          <p:cNvPr id="13" name="Text 11"/>
          <p:cNvSpPr/>
          <p:nvPr/>
        </p:nvSpPr>
        <p:spPr>
          <a:xfrm>
            <a:off x="9621203" y="2993350"/>
            <a:ext cx="3079790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File Handling Integration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422571"/>
            <a:ext cx="4215289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Established robust file management system to store worker details, attendance logs, and monthly wage reports with data validation.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503991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354241"/>
            <a:ext cx="6422112" cy="22860"/>
          </a:xfrm>
          <a:prstGeom prst="rect">
            <a:avLst/>
          </a:prstGeom>
          <a:solidFill>
            <a:srgbClr val="1B54DA"/>
          </a:solidFill>
        </p:spPr>
      </p:sp>
      <p:sp>
        <p:nvSpPr>
          <p:cNvPr id="17" name="Text 15"/>
          <p:cNvSpPr/>
          <p:nvPr/>
        </p:nvSpPr>
        <p:spPr>
          <a:xfrm>
            <a:off x="793790" y="5499140"/>
            <a:ext cx="2794873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Dashboard Integration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928360"/>
            <a:ext cx="6422112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Unified all modules into a cohesive main menu interface that provides intuitive navigation for different user roles and functions.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5039916"/>
            <a:ext cx="198358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354241"/>
            <a:ext cx="6422231" cy="22860"/>
          </a:xfrm>
          <a:prstGeom prst="rect">
            <a:avLst/>
          </a:prstGeom>
          <a:solidFill>
            <a:srgbClr val="1B54DA"/>
          </a:solidFill>
        </p:spPr>
      </p:sp>
      <p:sp>
        <p:nvSpPr>
          <p:cNvPr id="21" name="Text 19"/>
          <p:cNvSpPr/>
          <p:nvPr/>
        </p:nvSpPr>
        <p:spPr>
          <a:xfrm>
            <a:off x="7414260" y="549914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Testing &amp; Validation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928360"/>
            <a:ext cx="642223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Conducted comprehensive testing with sample worker data and various date scenarios to ensure system reliability and accuracy.</a:t>
            </a:r>
            <a:endParaRPr lang="en-US" sz="15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480" y="7757160"/>
            <a:ext cx="2280920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6586"/>
            <a:ext cx="9355693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Overcoming Development Challenges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73498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Every software project faces obstacles. Our systematic approach to problem-solving ensured robust solutions that enhance system reliability and user experience.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31820"/>
            <a:ext cx="4215289" cy="3841194"/>
          </a:xfrm>
          <a:prstGeom prst="roundRect">
            <a:avLst>
              <a:gd name="adj" fmla="val 28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131820"/>
            <a:ext cx="91440" cy="3841194"/>
          </a:xfrm>
          <a:prstGeom prst="roundRect">
            <a:avLst>
              <a:gd name="adj" fmla="val 91163"/>
            </a:avLst>
          </a:prstGeom>
          <a:solidFill>
            <a:srgbClr val="1B54DA"/>
          </a:solidFill>
        </p:spPr>
      </p:sp>
      <p:sp>
        <p:nvSpPr>
          <p:cNvPr id="6" name="Text 4"/>
          <p:cNvSpPr/>
          <p:nvPr/>
        </p:nvSpPr>
        <p:spPr>
          <a:xfrm>
            <a:off x="1083588" y="3353038"/>
            <a:ext cx="3704273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Challenge: Duplicate Attendance Entries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092416"/>
            <a:ext cx="3704273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Problem: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Workers could accidentally record attendance multiple times for the same date, creating payroll discrepancies.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3588" y="5481638"/>
            <a:ext cx="3704273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Solution: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Implemented date validation logic that checks existing records before allowing new entries, preventing data duplication.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3131820"/>
            <a:ext cx="4215408" cy="3841194"/>
          </a:xfrm>
          <a:prstGeom prst="roundRect">
            <a:avLst>
              <a:gd name="adj" fmla="val 28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4577" y="3131820"/>
            <a:ext cx="91440" cy="3841194"/>
          </a:xfrm>
          <a:prstGeom prst="roundRect">
            <a:avLst>
              <a:gd name="adj" fmla="val 91163"/>
            </a:avLst>
          </a:prstGeom>
          <a:solidFill>
            <a:srgbClr val="1B54DA"/>
          </a:solidFill>
        </p:spPr>
      </p:sp>
      <p:sp>
        <p:nvSpPr>
          <p:cNvPr id="11" name="Text 9"/>
          <p:cNvSpPr/>
          <p:nvPr/>
        </p:nvSpPr>
        <p:spPr>
          <a:xfrm>
            <a:off x="5497235" y="3353038"/>
            <a:ext cx="3704392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Challenge: Wage Calculation Accuracy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97235" y="4092416"/>
            <a:ext cx="3704392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Problem: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Complex wage calculations with overtime and variable rates were prone to mathematical errors.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97235" y="5164098"/>
            <a:ext cx="3704392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Solution: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Developed standardized calculation formulas (hours × rate + overtime) with built-in validation and error checking.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21203" y="3131820"/>
            <a:ext cx="4215289" cy="3841194"/>
          </a:xfrm>
          <a:prstGeom prst="roundRect">
            <a:avLst>
              <a:gd name="adj" fmla="val 285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98343" y="3131820"/>
            <a:ext cx="91440" cy="3841194"/>
          </a:xfrm>
          <a:prstGeom prst="roundRect">
            <a:avLst>
              <a:gd name="adj" fmla="val 91163"/>
            </a:avLst>
          </a:prstGeom>
          <a:solidFill>
            <a:srgbClr val="1B54DA"/>
          </a:solidFill>
        </p:spPr>
      </p:sp>
      <p:sp>
        <p:nvSpPr>
          <p:cNvPr id="16" name="Text 14"/>
          <p:cNvSpPr/>
          <p:nvPr/>
        </p:nvSpPr>
        <p:spPr>
          <a:xfrm>
            <a:off x="9911001" y="3353038"/>
            <a:ext cx="3704273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Challenge: Code Maintainability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9911001" y="4092416"/>
            <a:ext cx="3704273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Problem: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Growing codebase became difficult to read and maintain as features expanded.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911001" y="5164098"/>
            <a:ext cx="3704273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B54DA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Solution:</a:t>
            </a: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Adopted modular programming approach with organized header files and well-documented functions for better code management.</a:t>
            </a:r>
            <a:endParaRPr lang="en-US" sz="15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4900" y="7757160"/>
            <a:ext cx="1992630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156"/>
            <a:ext cx="6952536" cy="465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Success: Delivering Real Value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1340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Capabilities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034302"/>
            <a:ext cx="633984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completed system provides a comprehensive dashboard that gives HR managers and supervisors complete visibility into workforce operations with automated reporting capabilities.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897505"/>
            <a:ext cx="2480667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Benefits Delivered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422868"/>
            <a:ext cx="74414" cy="74414"/>
          </a:xfrm>
          <a:prstGeom prst="roundRect">
            <a:avLst>
              <a:gd name="adj" fmla="val 614401"/>
            </a:avLst>
          </a:prstGeom>
          <a:solidFill>
            <a:srgbClr val="1B54DA"/>
          </a:solidFill>
        </p:spPr>
      </p:sp>
      <p:sp>
        <p:nvSpPr>
          <p:cNvPr id="7" name="Text 5"/>
          <p:cNvSpPr/>
          <p:nvPr/>
        </p:nvSpPr>
        <p:spPr>
          <a:xfrm>
            <a:off x="1017032" y="3343870"/>
            <a:ext cx="1860590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 Savings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17032" y="3725227"/>
            <a:ext cx="6116598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Reduces HR administrative time by 75% through automation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93790" y="4340007"/>
            <a:ext cx="74414" cy="74414"/>
          </a:xfrm>
          <a:prstGeom prst="roundRect">
            <a:avLst>
              <a:gd name="adj" fmla="val 614401"/>
            </a:avLst>
          </a:prstGeom>
          <a:solidFill>
            <a:srgbClr val="1B54DA"/>
          </a:solidFill>
        </p:spPr>
      </p:sp>
      <p:sp>
        <p:nvSpPr>
          <p:cNvPr id="10" name="Text 8"/>
          <p:cNvSpPr/>
          <p:nvPr/>
        </p:nvSpPr>
        <p:spPr>
          <a:xfrm>
            <a:off x="1017032" y="4261009"/>
            <a:ext cx="1860590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Error Reduction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17032" y="4642366"/>
            <a:ext cx="6116598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Eliminates calculation mistakes and improves payroll accuracy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3790" y="5257145"/>
            <a:ext cx="74414" cy="74414"/>
          </a:xfrm>
          <a:prstGeom prst="roundRect">
            <a:avLst>
              <a:gd name="adj" fmla="val 614401"/>
            </a:avLst>
          </a:prstGeom>
          <a:solidFill>
            <a:srgbClr val="1B54DA"/>
          </a:solidFill>
        </p:spPr>
      </p:sp>
      <p:sp>
        <p:nvSpPr>
          <p:cNvPr id="13" name="Text 11"/>
          <p:cNvSpPr/>
          <p:nvPr/>
        </p:nvSpPr>
        <p:spPr>
          <a:xfrm>
            <a:off x="1017032" y="5178147"/>
            <a:ext cx="1860590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Easy Reporting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017032" y="5559504"/>
            <a:ext cx="6116598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Generates instant reports for compliance and analysis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93790" y="5965031"/>
            <a:ext cx="2232779" cy="278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Learning Outcomes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392823"/>
            <a:ext cx="633984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Advanced file handling techniques in C programming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93790" y="6682978"/>
            <a:ext cx="633984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Modular software architecture and design patterns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93790" y="6973133"/>
            <a:ext cx="633984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Real-world problem-solving with practical applications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93790" y="7263289"/>
            <a:ext cx="6339840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System integration and user interface design</a:t>
            </a:r>
            <a:endParaRPr lang="en-US" sz="11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8894" y="1531977"/>
            <a:ext cx="4750713" cy="267652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7504390" y="4375904"/>
            <a:ext cx="6339840" cy="1108710"/>
          </a:xfrm>
          <a:prstGeom prst="roundRect">
            <a:avLst>
              <a:gd name="adj" fmla="val 5639"/>
            </a:avLst>
          </a:prstGeom>
          <a:solidFill>
            <a:srgbClr val="B6FCB8"/>
          </a:solidFill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218" y="4591645"/>
            <a:ext cx="185976" cy="148828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7988022" y="4561880"/>
            <a:ext cx="5707380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Project Impact:</a:t>
            </a:r>
            <a:r>
              <a:rPr lang="en-US" sz="115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This system demonstrates how fundamental programming concepts can solve complex business challenges while providing a foundation for future enhancements and scalability.</a:t>
            </a:r>
            <a:endParaRPr lang="en-US" sz="11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895" y="7757160"/>
            <a:ext cx="2019935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1558" y="3686889"/>
            <a:ext cx="6847284" cy="855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</a:t>
            </a:r>
            <a:endParaRPr lang="en-US" sz="5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5385" y="7757160"/>
            <a:ext cx="1939290" cy="472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6367</Words>
  <Application>WPS Presentation</Application>
  <PresentationFormat>On-screen Show (16:9)</PresentationFormat>
  <Paragraphs>186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SimSun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Alexandria Light</vt:lpstr>
      <vt:lpstr>Segoe Print</vt:lpstr>
      <vt:lpstr>Alexandria Light</vt:lpstr>
      <vt:lpstr>Alexandria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Gaikwad Om</cp:lastModifiedBy>
  <cp:revision>3</cp:revision>
  <dcterms:created xsi:type="dcterms:W3CDTF">2025-09-14T03:21:00Z</dcterms:created>
  <dcterms:modified xsi:type="dcterms:W3CDTF">2025-09-14T03:25:40Z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D2840857DC874FE38F48FB59ADA17F26_12</vt:lpwstr>
  </property>
  <property fmtid="{D5CDD505-2E9C-101B-9397-08002B2CF9AE}" pid="3" name="KSOProductBuildVer">
    <vt:lpwstr>1033-12.2.0.22549</vt:lpwstr>
  </property>
</Properties>
</file>